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259632" y="5522739"/>
            <a:ext cx="69017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human dermal lymphatic endothelial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(HDLEC).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724521" y="946655"/>
            <a:ext cx="36814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VEGFR-2/KDR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101-M22 / 101-M34)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45" y="1844824"/>
            <a:ext cx="6174208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26</cp:revision>
  <dcterms:created xsi:type="dcterms:W3CDTF">2012-09-11T08:25:44Z</dcterms:created>
  <dcterms:modified xsi:type="dcterms:W3CDTF">2015-03-17T15:19:43Z</dcterms:modified>
</cp:coreProperties>
</file>